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0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4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8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2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52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3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3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8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8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7C9E-92FA-4671-9DB1-1F42B4C1101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B767-D0BF-4E51-8C35-06BC4F52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19733"/>
            <a:ext cx="971160" cy="102735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99872" y="1262953"/>
            <a:ext cx="9144000" cy="3217269"/>
          </a:xfrm>
          <a:prstGeom prst="rect">
            <a:avLst/>
          </a:prstGeom>
          <a:noFill/>
          <a:ln w="38100">
            <a:solidFill>
              <a:srgbClr val="002060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ТРЕНАЖЕР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400" b="1" dirty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Тест № 5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+mn-ea"/>
                <a:cs typeface="+mn-cs"/>
              </a:rPr>
              <a:t>«Сложение и вычитание натуральных чисел»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672" y="101538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КИМы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Математика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5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3449" y="5235108"/>
            <a:ext cx="59158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Автор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 учитель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математики и информатики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Асадчих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Татьяна Николаевна </a:t>
            </a:r>
          </a:p>
          <a:p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7664" y="6148745"/>
            <a:ext cx="4745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МКОУ «Вторая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Сторожевская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СОШ»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2017 г.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4873" y="286204"/>
            <a:ext cx="720436" cy="7020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9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3" y="6126579"/>
            <a:ext cx="5291142" cy="6873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19733"/>
            <a:ext cx="971160" cy="1027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36" y="1060739"/>
            <a:ext cx="571500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6592" y="5927011"/>
            <a:ext cx="3817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МОЛОДЦЫ!!!</a:t>
            </a:r>
          </a:p>
        </p:txBody>
      </p:sp>
    </p:spTree>
    <p:extLst>
      <p:ext uri="{BB962C8B-B14F-4D97-AF65-F5344CB8AC3E}">
        <p14:creationId xmlns:p14="http://schemas.microsoft.com/office/powerpoint/2010/main" val="75352695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hlinkClick r:id="" action="ppaction://hlinkshowjump?jump=nextslide">
                  <a:snd r:embed="rId3" name="chimes.wav"/>
                </a:hlinkClick>
              </p:cNvPr>
              <p:cNvSpPr/>
              <p:nvPr/>
            </p:nvSpPr>
            <p:spPr>
              <a:xfrm>
                <a:off x="5839575" y="4645891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значение суммы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hlinkClick r:id="" action="ppaction://hlinkshowjump?jump=nextslide">
                  <a:snd r:embed="rId4" name="chimes.wav"/>
                </a:hlinkClick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5" y="4645891"/>
                <a:ext cx="4340367" cy="834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/>
                          <a:cs typeface="Segoe UI Light" panose="020B0502040204020203" pitchFamily="34" charset="0"/>
                        </a:rPr>
                        <m:t>слагаемое</m:t>
                      </m:r>
                    </m:oMath>
                  </m:oMathPara>
                </a14:m>
                <a:endParaRPr lang="ru-RU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39576" y="5726994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значение произвеления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5726994"/>
                <a:ext cx="4340367" cy="7991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30952" y="438459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называется результат сложения?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4" y="2973143"/>
            <a:ext cx="2857500" cy="2857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3" y="6126579"/>
            <a:ext cx="5291142" cy="6873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19733"/>
            <a:ext cx="971160" cy="1027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39576" y="3602723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уменьшаемое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3602723"/>
                <a:ext cx="4340367" cy="7991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80829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hlinkClick r:id="" action="ppaction://hlinkshowjump?jump=nextslide">
                  <a:snd r:embed="rId3" name="chimes.wav"/>
                </a:hlinkClick>
              </p:cNvPr>
              <p:cNvSpPr/>
              <p:nvPr/>
            </p:nvSpPr>
            <p:spPr>
              <a:xfrm>
                <a:off x="6631378" y="2250790"/>
                <a:ext cx="3257700" cy="8213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𝟗𝟎𝟕𝟐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hlinkClick r:id="" action="ppaction://hlinkshowjump?jump=nextslide">
                  <a:snd r:embed="rId4" name="chimes.wav"/>
                </a:hlinkClick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8" y="2250790"/>
                <a:ext cx="3257700" cy="8213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631378" y="3409087"/>
                <a:ext cx="3257700" cy="7919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𝟏𝟎𝟕</m:t>
                      </m:r>
                    </m:oMath>
                  </m:oMathPara>
                </a14:m>
                <a:endParaRPr lang="ru-RU" sz="2400" b="1" i="1" dirty="0">
                  <a:solidFill>
                    <a:schemeClr val="accent5">
                      <a:lumMod val="50000"/>
                    </a:schemeClr>
                  </a:solidFill>
                  <a:latin typeface="Cambria Math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8" y="3409087"/>
                <a:ext cx="3257700" cy="7919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631378" y="4521858"/>
                <a:ext cx="3257700" cy="8442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𝟏𝟎𝟎</m:t>
                      </m:r>
                      <m:r>
                        <a:rPr lang="ru-RU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</m:t>
                      </m:r>
                    </m:oMath>
                  </m:oMathPara>
                </a14:m>
                <a:endParaRPr lang="ru-RU" sz="2400" b="1" i="1" dirty="0">
                  <a:solidFill>
                    <a:schemeClr val="accent5">
                      <a:lumMod val="50000"/>
                    </a:schemeClr>
                  </a:solidFill>
                  <a:latin typeface="Cambria Math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8" y="4521858"/>
                <a:ext cx="3257700" cy="8442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Заголовок 1"/>
          <p:cNvSpPr txBox="1">
            <a:spLocks/>
          </p:cNvSpPr>
          <p:nvPr/>
        </p:nvSpPr>
        <p:spPr>
          <a:xfrm>
            <a:off x="1937982" y="477547"/>
            <a:ext cx="7951096" cy="152867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  <a:alpha val="47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Какое число на 9 больше, чем 9063 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71" y="2661490"/>
            <a:ext cx="28575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33" y="6174259"/>
            <a:ext cx="6373649" cy="644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74089"/>
            <a:ext cx="971160" cy="10273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31378" y="5607545"/>
            <a:ext cx="3257700" cy="72586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mbria Math"/>
                <a:cs typeface="Segoe UI Light" panose="020B0502040204020203" pitchFamily="34" charset="0"/>
              </a:rPr>
              <a:t>9054</a:t>
            </a:r>
          </a:p>
        </p:txBody>
      </p:sp>
    </p:spTree>
    <p:extLst>
      <p:ext uri="{BB962C8B-B14F-4D97-AF65-F5344CB8AC3E}">
        <p14:creationId xmlns:p14="http://schemas.microsoft.com/office/powerpoint/2010/main" val="305157457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hlinkClick r:id="" action="ppaction://hlinkshowjump?jump=nextslide">
                  <a:snd r:embed="rId3" name="chimes.wav"/>
                </a:hlinkClick>
              </p:cNvPr>
              <p:cNvSpPr/>
              <p:nvPr/>
            </p:nvSpPr>
            <p:spPr>
              <a:xfrm>
                <a:off x="5839578" y="4692073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𝟓𝟔𝟕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 −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𝟖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hlinkClick r:id="" action="ppaction://hlinkshowjump?jump=nextslide">
                  <a:snd r:embed="rId4" name="chimes.wav"/>
                </a:hlinkClick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8" y="4692073"/>
                <a:ext cx="4340367" cy="834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𝟓𝟔𝟕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+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𝟖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39574" y="3666011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𝟓𝟔𝟕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 :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𝟖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4" y="3666011"/>
                <a:ext cx="4340367" cy="7991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30952" y="438459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Укажите верную запись выражения «уменьшаемое 567, вычитаемое 8»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4" y="2973143"/>
            <a:ext cx="2857500" cy="2857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3" y="6126579"/>
            <a:ext cx="5291142" cy="6873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19733"/>
            <a:ext cx="971160" cy="1027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39573" y="5788155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𝟓𝟔𝟕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 ∗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𝟖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3" y="5788155"/>
                <a:ext cx="4340367" cy="7991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5496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hlinkClick r:id="" action="ppaction://hlinkshowjump?jump=nextslide">
                  <a:snd r:embed="rId3" name="chimes.wav"/>
                </a:hlinkClick>
              </p:cNvPr>
              <p:cNvSpPr/>
              <p:nvPr/>
            </p:nvSpPr>
            <p:spPr>
              <a:xfrm>
                <a:off x="5839577" y="3648364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hlinkClick r:id="" action="ppaction://hlinkshowjump?jump=nextslide">
                  <a:snd r:embed="rId4" name="chimes.wav"/>
                </a:hlinkClick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7" y="3648364"/>
                <a:ext cx="4340367" cy="834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39579" y="4756727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9" y="4756727"/>
                <a:ext cx="4340367" cy="7991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30952" y="438459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Какая цифра стоит в разряде сотен тысяч в записи числа 135 624 790 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4" y="2973143"/>
            <a:ext cx="2857500" cy="2857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3" y="6126579"/>
            <a:ext cx="5291142" cy="6873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19733"/>
            <a:ext cx="971160" cy="1027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39578" y="5813367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8" y="5813367"/>
                <a:ext cx="4340367" cy="7991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3106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hlinkClick r:id="" action="ppaction://hlinkshowjump?jump=nextslide">
                  <a:snd r:embed="rId3" name="chimes.wav"/>
                </a:hlinkClick>
              </p:cNvPr>
              <p:cNvSpPr/>
              <p:nvPr/>
            </p:nvSpPr>
            <p:spPr>
              <a:xfrm>
                <a:off x="5839575" y="4645891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значение разности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hlinkClick r:id="" action="ppaction://hlinkshowjump?jump=nextslide">
                  <a:snd r:embed="rId4" name="chimes.wav"/>
                </a:hlinkClick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5" y="4645891"/>
                <a:ext cx="4340367" cy="834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/>
                          <a:cs typeface="Segoe UI Light" panose="020B0502040204020203" pitchFamily="34" charset="0"/>
                        </a:rPr>
                        <m:t>слагаемое</m:t>
                      </m:r>
                    </m:oMath>
                  </m:oMathPara>
                </a14:m>
                <a:endParaRPr lang="ru-RU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39576" y="5726994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значение суммы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5726994"/>
                <a:ext cx="4340367" cy="7991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30952" y="438459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называется результат вычитания?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4" y="2973143"/>
            <a:ext cx="2857500" cy="2857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3" y="6126579"/>
            <a:ext cx="5291142" cy="6873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19733"/>
            <a:ext cx="971160" cy="1027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39576" y="3602723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уменьшаемое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3602723"/>
                <a:ext cx="4340367" cy="7991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27345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hlinkClick r:id="" action="ppaction://hlinkshowjump?jump=nextslide">
                  <a:snd r:embed="rId3" name="chimes.wav"/>
                </a:hlinkClick>
              </p:cNvPr>
              <p:cNvSpPr/>
              <p:nvPr/>
            </p:nvSpPr>
            <p:spPr>
              <a:xfrm>
                <a:off x="6631378" y="5675299"/>
                <a:ext cx="3257700" cy="8213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𝟗𝟎𝟓𝟒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hlinkClick r:id="" action="ppaction://hlinkshowjump?jump=nextslide">
                  <a:snd r:embed="rId4" name="chimes.wav"/>
                </a:hlinkClick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8" y="5675299"/>
                <a:ext cx="3257700" cy="8213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631378" y="3409087"/>
                <a:ext cx="3257700" cy="7919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𝟏𝟎𝟕</m:t>
                      </m:r>
                    </m:oMath>
                  </m:oMathPara>
                </a14:m>
                <a:endParaRPr lang="ru-RU" sz="2400" b="1" i="1" dirty="0">
                  <a:solidFill>
                    <a:schemeClr val="accent5">
                      <a:lumMod val="50000"/>
                    </a:schemeClr>
                  </a:solidFill>
                  <a:latin typeface="Cambria Math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8" y="3409087"/>
                <a:ext cx="3257700" cy="7919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631378" y="4521858"/>
                <a:ext cx="3257700" cy="8442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𝟏𝟎𝟎</m:t>
                      </m:r>
                      <m:r>
                        <a:rPr lang="ru-RU" sz="24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</m:t>
                      </m:r>
                    </m:oMath>
                  </m:oMathPara>
                </a14:m>
                <a:endParaRPr lang="ru-RU" sz="2400" b="1" i="1" dirty="0">
                  <a:solidFill>
                    <a:schemeClr val="accent5">
                      <a:lumMod val="50000"/>
                    </a:schemeClr>
                  </a:solidFill>
                  <a:latin typeface="Cambria Math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78" y="4521858"/>
                <a:ext cx="3257700" cy="8442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Заголовок 1"/>
          <p:cNvSpPr txBox="1">
            <a:spLocks/>
          </p:cNvSpPr>
          <p:nvPr/>
        </p:nvSpPr>
        <p:spPr>
          <a:xfrm>
            <a:off x="1937982" y="477547"/>
            <a:ext cx="7951096" cy="152867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  <a:alpha val="47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Какое число на 9 меньше, чем 9063 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71" y="2661490"/>
            <a:ext cx="28575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33" y="6174259"/>
            <a:ext cx="6373649" cy="644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74089"/>
            <a:ext cx="971160" cy="10273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31378" y="2373745"/>
            <a:ext cx="3257700" cy="7915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cs typeface="Segoe UI Light" panose="020B0502040204020203" pitchFamily="34" charset="0"/>
              </a:rPr>
              <a:t>9072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mbria Math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6821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hlinkClick r:id="" action="ppaction://hlinkshowjump?jump=nextslide">
                  <a:snd r:embed="rId3" name="chimes.wav"/>
                </a:hlinkClick>
              </p:cNvPr>
              <p:cNvSpPr/>
              <p:nvPr/>
            </p:nvSpPr>
            <p:spPr>
              <a:xfrm>
                <a:off x="5839576" y="5863180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𝟕𝟏𝟒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+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hlinkClick r:id="" action="ppaction://hlinkshowjump?jump=nextslide">
                  <a:snd r:embed="rId4" name="chimes.wav"/>
                </a:hlinkClick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5863180"/>
                <a:ext cx="4340367" cy="834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𝟕𝟏𝟒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−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39574" y="3666011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𝟕𝟏𝟒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 ∗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4" y="3666011"/>
                <a:ext cx="4340367" cy="7991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30952" y="438459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Укажите верную запись выражения «первое слагаемое 714, второе слагаемое 7»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4" y="2973143"/>
            <a:ext cx="2857500" cy="2857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3" y="6126579"/>
            <a:ext cx="5291142" cy="6873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19733"/>
            <a:ext cx="971160" cy="1027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39576" y="4762919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𝟕𝟏𝟒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 :</m:t>
                      </m:r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𝟕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4762919"/>
                <a:ext cx="4340367" cy="7991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8937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hlinkClick r:id="" action="ppaction://hlinkshowjump?jump=nextslide">
                  <a:snd r:embed="rId3" name="chimes.wav"/>
                </a:hlinkClick>
              </p:cNvPr>
              <p:cNvSpPr/>
              <p:nvPr/>
            </p:nvSpPr>
            <p:spPr>
              <a:xfrm>
                <a:off x="5839577" y="3648364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hlinkClick r:id="" action="ppaction://hlinkshowjump?jump=nextslide">
                  <a:snd r:embed="rId4" name="chimes.wav"/>
                </a:hlinkClick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7" y="3648364"/>
                <a:ext cx="4340367" cy="834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6" y="2555911"/>
                <a:ext cx="4340367" cy="8344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39579" y="4756727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𝟓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9" y="4756727"/>
                <a:ext cx="4340367" cy="7991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30952" y="438459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Какая цифра стоит в разряде десятков тысяч в записи числа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18 364 257 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4" y="2973143"/>
            <a:ext cx="2857500" cy="2857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23" y="6126579"/>
            <a:ext cx="5291142" cy="6873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725" y="58611"/>
            <a:ext cx="1826275" cy="15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40" y="5819733"/>
            <a:ext cx="971160" cy="1027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39578" y="5813367"/>
                <a:ext cx="4340367" cy="79917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cs typeface="Segoe UI Light" panose="020B0502040204020203" pitchFamily="34" charset="0"/>
                        </a:rPr>
                        <m:t>𝟖</m:t>
                      </m:r>
                    </m:oMath>
                  </m:oMathPara>
                </a14:m>
                <a:endParaRPr lang="ru-RU" sz="2000" b="1" dirty="0">
                  <a:solidFill>
                    <a:srgbClr val="9966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78" y="5813367"/>
                <a:ext cx="4340367" cy="7991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9966FF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094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155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Как называется результат сложения?</vt:lpstr>
      <vt:lpstr>Презентация PowerPoint</vt:lpstr>
      <vt:lpstr>Укажите верную запись выражения «уменьшаемое 567, вычитаемое 8»</vt:lpstr>
      <vt:lpstr>Какая цифра стоит в разряде сотен тысяч в записи числа 135 624 790 ?</vt:lpstr>
      <vt:lpstr>Как называется результат вычитания?</vt:lpstr>
      <vt:lpstr>Презентация PowerPoint</vt:lpstr>
      <vt:lpstr>Укажите верную запись выражения «первое слагаемое 714, второе слагаемое 7»</vt:lpstr>
      <vt:lpstr>Какая цифра стоит в разряде десятков тысяч в записи числа  18 364 257 ?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Тесты</dc:title>
  <dc:creator>Татьяна</dc:creator>
  <cp:lastModifiedBy>АТН</cp:lastModifiedBy>
  <cp:revision>18</cp:revision>
  <dcterms:created xsi:type="dcterms:W3CDTF">2016-12-04T14:43:13Z</dcterms:created>
  <dcterms:modified xsi:type="dcterms:W3CDTF">2017-12-08T16:57:45Z</dcterms:modified>
</cp:coreProperties>
</file>